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9"/>
  </p:notesMasterIdLst>
  <p:sldIdLst>
    <p:sldId id="269" r:id="rId2"/>
    <p:sldId id="263" r:id="rId3"/>
    <p:sldId id="267" r:id="rId4"/>
    <p:sldId id="273" r:id="rId5"/>
    <p:sldId id="274" r:id="rId6"/>
    <p:sldId id="275" r:id="rId7"/>
    <p:sldId id="268" r:id="rId8"/>
  </p:sldIdLst>
  <p:sldSz cx="9144000" cy="5715000" type="screen16x10"/>
  <p:notesSz cx="6858000" cy="9144000"/>
  <p:embeddedFontLst>
    <p:embeddedFont>
      <p:font typeface="Paperlogy 5 Medium" pitchFamily="2" charset="-127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Paperlogy 7 Bold" pitchFamily="2" charset="-127"/>
      <p:bold r:id="rId15"/>
    </p:embeddedFont>
    <p:embeddedFont>
      <p:font typeface="Paperlogy 8 ExtraBold" pitchFamily="2" charset="-127"/>
      <p:bold r:id="rId16"/>
    </p:embeddedFont>
    <p:embeddedFont>
      <p:font typeface="Paperlogy 6 SemiBold" pitchFamily="2" charset="-127"/>
      <p:regular r:id="rId17"/>
      <p:bold r:id="rId18"/>
    </p:embeddedFont>
    <p:embeddedFont>
      <p:font typeface="맑은 고딕" panose="020B0503020000020004" pitchFamily="50" charset="-127"/>
      <p:regular r:id="rId19"/>
      <p:bold r:id="rId20"/>
    </p:embeddedFont>
    <p:embeddedFont>
      <p:font typeface="Paperlogy 4 Regular" pitchFamily="2" charset="-127"/>
      <p:regular r:id="rId21"/>
    </p:embeddedFont>
  </p:embeddedFontLst>
  <p:defaultTextStyle>
    <a:defPPr>
      <a:defRPr lang="ko-KR"/>
    </a:defPPr>
    <a:lvl1pPr marL="0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487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2970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455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5941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2427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8912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5396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1882" algn="l" defTabSz="712970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F60"/>
    <a:srgbClr val="3C5BA9"/>
    <a:srgbClr val="486AC2"/>
    <a:srgbClr val="5278D8"/>
    <a:srgbClr val="4472C4"/>
    <a:srgbClr val="104862"/>
    <a:srgbClr val="0D3512"/>
    <a:srgbClr val="EDE6EE"/>
    <a:srgbClr val="F9F2F8"/>
    <a:srgbClr val="FBF8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396" autoAdjust="0"/>
    <p:restoredTop sz="95216" autoAdjust="0"/>
  </p:normalViewPr>
  <p:slideViewPr>
    <p:cSldViewPr snapToGrid="0">
      <p:cViewPr varScale="1">
        <p:scale>
          <a:sx n="104" d="100"/>
          <a:sy n="104" d="100"/>
        </p:scale>
        <p:origin x="1046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D13F5D-AEED-4F15-BD06-259901833353}" type="datetimeFigureOut">
              <a:rPr lang="ko-KR" altLang="en-US" smtClean="0"/>
              <a:t>2024-09-05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8022DC-E6D8-4FDD-87B6-3223383632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9057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487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2970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455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5941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2427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8912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5396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1882" algn="l" defTabSz="712970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Pr>
        <a:gradFill>
          <a:gsLst>
            <a:gs pos="100000">
              <a:schemeClr val="bg1">
                <a:lumMod val="95000"/>
              </a:schemeClr>
            </a:gs>
            <a:gs pos="0">
              <a:schemeClr val="bg1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A4F2793-BBCE-A7B7-8453-F42934B8ED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2633" y="2285497"/>
            <a:ext cx="8098734" cy="779812"/>
          </a:xfrm>
          <a:solidFill>
            <a:schemeClr val="bg2">
              <a:lumMod val="5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kumimoji="1" lang="ko-KR" altLang="en-US" dirty="0"/>
              <a:t>교재의 제목을 입력해주세요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BFB6A233-9A14-1C15-FA14-BB14B1E5671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54190" y="3926781"/>
            <a:ext cx="1359460" cy="374304"/>
          </a:xfrm>
          <a:solidFill>
            <a:schemeClr val="bg2">
              <a:lumMod val="50000"/>
            </a:schemeClr>
          </a:solidFill>
          <a:ln w="28575">
            <a:solidFill>
              <a:schemeClr val="bg2">
                <a:lumMod val="50000"/>
              </a:schemeClr>
            </a:solidFill>
          </a:ln>
        </p:spPr>
        <p:txBody>
          <a:bodyPr>
            <a:normAutofit/>
          </a:bodyPr>
          <a:lstStyle>
            <a:lvl1pPr marL="0" indent="0" algn="ctr">
              <a:buNone/>
              <a:defRPr sz="1333" b="1" i="0">
                <a:solidFill>
                  <a:schemeClr val="bg1"/>
                </a:solidFill>
                <a:latin typeface="Paperlogy 6 SemiBold" pitchFamily="2" charset="-127"/>
                <a:ea typeface="Paperlogy 6 SemiBold" pitchFamily="2" charset="-127"/>
              </a:defRPr>
            </a:lvl1pPr>
          </a:lstStyle>
          <a:p>
            <a:pPr lvl="0"/>
            <a:r>
              <a:rPr kumimoji="1" lang="en-US" altLang="ko-KR" dirty="0"/>
              <a:t>Name</a:t>
            </a:r>
            <a:endParaRPr kumimoji="1" lang="ko-KR" altLang="en-US" dirty="0"/>
          </a:p>
        </p:txBody>
      </p:sp>
      <p:sp>
        <p:nvSpPr>
          <p:cNvPr id="11" name="텍스트 개체 틀 8">
            <a:extLst>
              <a:ext uri="{FF2B5EF4-FFF2-40B4-BE49-F238E27FC236}">
                <a16:creationId xmlns:a16="http://schemas.microsoft.com/office/drawing/2014/main" id="{5D9B1034-CB14-8C37-59DE-D25BDEB6292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13654" y="3926781"/>
            <a:ext cx="2476163" cy="374304"/>
          </a:xfrm>
          <a:noFill/>
          <a:ln w="28575">
            <a:solidFill>
              <a:schemeClr val="bg2">
                <a:lumMod val="50000"/>
              </a:schemeClr>
            </a:solidFill>
          </a:ln>
        </p:spPr>
        <p:txBody>
          <a:bodyPr>
            <a:normAutofit/>
          </a:bodyPr>
          <a:lstStyle>
            <a:lvl1pPr marL="0" indent="0" algn="l">
              <a:buNone/>
              <a:defRPr sz="1333" b="0" i="0">
                <a:solidFill>
                  <a:schemeClr val="bg2">
                    <a:lumMod val="25000"/>
                  </a:schemeClr>
                </a:solidFill>
                <a:latin typeface="Paperlogy 5 Medium" pitchFamily="2" charset="-127"/>
                <a:ea typeface="Paperlogy 5 Medium" pitchFamily="2" charset="-127"/>
              </a:defRPr>
            </a:lvl1pPr>
          </a:lstStyle>
          <a:p>
            <a:pPr lvl="0"/>
            <a:r>
              <a:rPr kumimoji="1" lang="en-US" altLang="ko-KR" dirty="0"/>
              <a:t>E-Mail</a:t>
            </a:r>
            <a:endParaRPr kumimoji="1" lang="ko-KR" altLang="en-US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AC6A480D-D9B9-8378-FCE8-CC82E4C970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2633" y="3065311"/>
            <a:ext cx="8098734" cy="514227"/>
          </a:xfrm>
          <a:noFill/>
        </p:spPr>
        <p:txBody>
          <a:bodyPr anchor="t"/>
          <a:lstStyle>
            <a:lvl1pPr marL="0" indent="0" algn="ctr">
              <a:buNone/>
              <a:defRPr b="0" i="0">
                <a:solidFill>
                  <a:schemeClr val="bg2">
                    <a:lumMod val="25000"/>
                  </a:schemeClr>
                </a:solidFill>
                <a:latin typeface="Paperlogy 4 Regular" pitchFamily="2" charset="-127"/>
                <a:ea typeface="Paperlogy 4 Regular" pitchFamily="2" charset="-127"/>
              </a:defRPr>
            </a:lvl1pPr>
          </a:lstStyle>
          <a:p>
            <a:pPr lvl="0"/>
            <a:r>
              <a:rPr kumimoji="1" lang="ko-KR" altLang="en-US" dirty="0"/>
              <a:t>교재의 대단원 제목을 입력해주세요</a:t>
            </a:r>
          </a:p>
        </p:txBody>
      </p:sp>
      <p:pic>
        <p:nvPicPr>
          <p:cNvPr id="17" name="그림 16" descr="폰트, 그래픽, 블랙, 디자인이(가) 표시된 사진&#10;&#10;자동 생성된 설명">
            <a:extLst>
              <a:ext uri="{FF2B5EF4-FFF2-40B4-BE49-F238E27FC236}">
                <a16:creationId xmlns:a16="http://schemas.microsoft.com/office/drawing/2014/main" id="{785BF985-59C8-1FAE-378C-EA1BC3FC72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6910" y="1529704"/>
            <a:ext cx="1570182" cy="483134"/>
          </a:xfrm>
          <a:prstGeom prst="rect">
            <a:avLst/>
          </a:prstGeom>
        </p:spPr>
      </p:pic>
      <p:sp>
        <p:nvSpPr>
          <p:cNvPr id="19" name="텍스트 개체 틀 8">
            <a:extLst>
              <a:ext uri="{FF2B5EF4-FFF2-40B4-BE49-F238E27FC236}">
                <a16:creationId xmlns:a16="http://schemas.microsoft.com/office/drawing/2014/main" id="{8F15C221-2B8F-D5CE-CA85-EE20700B408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54191" y="4461177"/>
            <a:ext cx="3835624" cy="374304"/>
          </a:xfrm>
        </p:spPr>
        <p:txBody>
          <a:bodyPr>
            <a:normAutofit/>
          </a:bodyPr>
          <a:lstStyle>
            <a:lvl1pPr marL="0" indent="0" algn="ctr">
              <a:buNone/>
              <a:defRPr sz="1333" b="0" i="0">
                <a:latin typeface="Paperlogy 4 Regular" pitchFamily="2" charset="-127"/>
                <a:ea typeface="Paperlogy 4 Regular" pitchFamily="2" charset="-127"/>
              </a:defRPr>
            </a:lvl1pPr>
          </a:lstStyle>
          <a:p>
            <a:pPr lvl="0"/>
            <a:r>
              <a:rPr kumimoji="1" lang="en-US" altLang="ko-KR" dirty="0"/>
              <a:t>2024.09.03</a:t>
            </a:r>
            <a:endParaRPr kumimoji="1"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ABD8979E-2FD8-EFC2-E5D7-23E09AB6633B}"/>
              </a:ext>
            </a:extLst>
          </p:cNvPr>
          <p:cNvSpPr/>
          <p:nvPr userDrawn="1"/>
        </p:nvSpPr>
        <p:spPr>
          <a:xfrm>
            <a:off x="0" y="15718"/>
            <a:ext cx="9144000" cy="226243"/>
          </a:xfrm>
          <a:prstGeom prst="rect">
            <a:avLst/>
          </a:prstGeom>
          <a:gradFill>
            <a:gsLst>
              <a:gs pos="0">
                <a:schemeClr val="accent6">
                  <a:lumMod val="49000"/>
                </a:schemeClr>
              </a:gs>
              <a:gs pos="28000">
                <a:srgbClr val="104862"/>
              </a:gs>
              <a:gs pos="64000">
                <a:srgbClr val="002060"/>
              </a:gs>
              <a:gs pos="100000">
                <a:srgbClr val="002060"/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141C1D2-C7F1-F431-D17A-750406BDE9FA}"/>
              </a:ext>
            </a:extLst>
          </p:cNvPr>
          <p:cNvSpPr/>
          <p:nvPr userDrawn="1"/>
        </p:nvSpPr>
        <p:spPr>
          <a:xfrm>
            <a:off x="0" y="5488757"/>
            <a:ext cx="9144000" cy="226243"/>
          </a:xfrm>
          <a:prstGeom prst="rect">
            <a:avLst/>
          </a:prstGeom>
          <a:gradFill>
            <a:gsLst>
              <a:gs pos="0">
                <a:schemeClr val="accent6">
                  <a:lumMod val="49000"/>
                </a:schemeClr>
              </a:gs>
              <a:gs pos="28000">
                <a:srgbClr val="104862"/>
              </a:gs>
              <a:gs pos="64000">
                <a:srgbClr val="002060"/>
              </a:gs>
              <a:gs pos="100000">
                <a:srgbClr val="002060"/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1993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F7F57A-AEF8-68E7-F8DA-268D78777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9143999" cy="952107"/>
          </a:xfrm>
        </p:spPr>
        <p:txBody>
          <a:bodyPr anchor="ctr">
            <a:normAutofit/>
          </a:bodyPr>
          <a:lstStyle>
            <a:lvl1pPr algn="l">
              <a:defRPr sz="3200" b="0"/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7DC7BC03-0A44-ABED-8E8B-1DB1EAAD8E6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3742" y="1060043"/>
            <a:ext cx="8276511" cy="4004396"/>
          </a:xfrm>
        </p:spPr>
        <p:txBody>
          <a:bodyPr/>
          <a:lstStyle/>
          <a:p>
            <a:pPr lvl="0"/>
            <a:r>
              <a:rPr kumimoji="1" lang="en-US" altLang="ko-KR" dirty="0"/>
              <a:t>9.3</a:t>
            </a:r>
            <a:r>
              <a:rPr kumimoji="1" lang="ko-KR" altLang="en-US" dirty="0"/>
              <a:t> 마스터 텍스트 </a:t>
            </a:r>
            <a:r>
              <a:rPr kumimoji="1" lang="ko-KR" altLang="en-US" dirty="0" err="1"/>
              <a:t>중단원</a:t>
            </a:r>
            <a:r>
              <a:rPr kumimoji="1" lang="ko-KR" altLang="en-US" dirty="0"/>
              <a:t> </a:t>
            </a:r>
            <a:r>
              <a:rPr kumimoji="1" lang="en-US" altLang="ko-KR" dirty="0"/>
              <a:t>01</a:t>
            </a:r>
            <a:endParaRPr kumimoji="1" lang="ko-KR" altLang="en-US" dirty="0"/>
          </a:p>
          <a:p>
            <a:pPr lvl="1"/>
            <a:r>
              <a:rPr kumimoji="1" lang="en-US" altLang="ko-KR" dirty="0"/>
              <a:t>9.3.1</a:t>
            </a:r>
            <a:r>
              <a:rPr kumimoji="1" lang="ko-KR" altLang="en-US" dirty="0"/>
              <a:t>마스터 텍스트 소단원 </a:t>
            </a:r>
            <a:r>
              <a:rPr kumimoji="1" lang="en-US" altLang="ko-KR" dirty="0"/>
              <a:t>01</a:t>
            </a:r>
          </a:p>
          <a:p>
            <a:pPr lvl="1"/>
            <a:r>
              <a:rPr kumimoji="1" lang="en-US" altLang="ko-KR" dirty="0"/>
              <a:t>9.3.2</a:t>
            </a:r>
            <a:r>
              <a:rPr kumimoji="1" lang="ko-KR" altLang="en-US" dirty="0"/>
              <a:t> 마스터 텍스트 소단원 </a:t>
            </a:r>
            <a:r>
              <a:rPr kumimoji="1" lang="en-US" altLang="ko-KR" dirty="0"/>
              <a:t>02</a:t>
            </a:r>
          </a:p>
          <a:p>
            <a:pPr lvl="0"/>
            <a:r>
              <a:rPr kumimoji="1" lang="en-US" altLang="ko-KR" dirty="0"/>
              <a:t>18.20</a:t>
            </a:r>
            <a:r>
              <a:rPr kumimoji="1" lang="ko-KR" altLang="en-US" dirty="0"/>
              <a:t> 마스터 텍스트 </a:t>
            </a:r>
            <a:r>
              <a:rPr kumimoji="1" lang="ko-KR" altLang="en-US" dirty="0" err="1"/>
              <a:t>중단원</a:t>
            </a:r>
            <a:r>
              <a:rPr kumimoji="1" lang="ko-KR" altLang="en-US" dirty="0"/>
              <a:t> </a:t>
            </a:r>
            <a:r>
              <a:rPr kumimoji="1" lang="en-US" altLang="ko-KR" dirty="0"/>
              <a:t>02</a:t>
            </a:r>
          </a:p>
          <a:p>
            <a:pPr lvl="1"/>
            <a:r>
              <a:rPr kumimoji="1" lang="en-US" altLang="ko-KR" dirty="0"/>
              <a:t>18.20.1</a:t>
            </a:r>
            <a:r>
              <a:rPr kumimoji="1" lang="ko-KR" altLang="en-US" dirty="0"/>
              <a:t> 마스터 텍스트 소단원 </a:t>
            </a:r>
            <a:r>
              <a:rPr kumimoji="1" lang="en-US" altLang="ko-KR" dirty="0"/>
              <a:t>01</a:t>
            </a:r>
          </a:p>
          <a:p>
            <a:pPr lvl="1"/>
            <a:r>
              <a:rPr kumimoji="1" lang="en-US" altLang="ko-KR" dirty="0"/>
              <a:t>18.20.1</a:t>
            </a:r>
            <a:r>
              <a:rPr kumimoji="1" lang="ko-KR" altLang="en-US" dirty="0"/>
              <a:t> 마스터 텍스트 소단원 </a:t>
            </a:r>
            <a:r>
              <a:rPr kumimoji="1" lang="en-US" altLang="ko-KR" dirty="0"/>
              <a:t>02</a:t>
            </a:r>
            <a:endParaRPr kumimoji="1" lang="ko-KR" altLang="en-US" dirty="0"/>
          </a:p>
        </p:txBody>
      </p:sp>
      <p:sp>
        <p:nvSpPr>
          <p:cNvPr id="26" name="슬라이드 번호 개체 틀 17">
            <a:extLst>
              <a:ext uri="{FF2B5EF4-FFF2-40B4-BE49-F238E27FC236}">
                <a16:creationId xmlns:a16="http://schemas.microsoft.com/office/drawing/2014/main" id="{C53B1E84-9445-91E5-585C-28134828EE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38905" y="5339151"/>
            <a:ext cx="670063" cy="304271"/>
          </a:xfrm>
          <a:prstGeom prst="rect">
            <a:avLst/>
          </a:prstGeom>
        </p:spPr>
        <p:txBody>
          <a:bodyPr/>
          <a:lstStyle>
            <a:lvl1pPr algn="r">
              <a:defRPr sz="1400" b="1" i="0">
                <a:latin typeface="Paperlogy 8 ExtraBold" pitchFamily="2" charset="-127"/>
                <a:ea typeface="Paperlogy 8 ExtraBold" pitchFamily="2" charset="-127"/>
              </a:defRPr>
            </a:lvl1pPr>
          </a:lstStyle>
          <a:p>
            <a:fld id="{D616456D-73EA-D841-B99B-3D671286522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8316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2F9C7103-1DCE-38B9-BB5A-796D41EBD4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6835" y="1084082"/>
            <a:ext cx="8098734" cy="3652511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9F3E4A5-F3FE-B15F-A3CA-25A1E6DCBECF}"/>
              </a:ext>
            </a:extLst>
          </p:cNvPr>
          <p:cNvSpPr/>
          <p:nvPr userDrawn="1"/>
        </p:nvSpPr>
        <p:spPr>
          <a:xfrm>
            <a:off x="0" y="4958156"/>
            <a:ext cx="9144000" cy="764116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500" b="1" i="0" dirty="0">
              <a:latin typeface="Paperlogy 6 SemiBold" pitchFamily="2" charset="-127"/>
              <a:ea typeface="Paperlogy 6 SemiBold" pitchFamily="2" charset="-127"/>
            </a:endParaRPr>
          </a:p>
        </p:txBody>
      </p:sp>
      <p:sp>
        <p:nvSpPr>
          <p:cNvPr id="15" name="슬라이드 번호 개체 틀 14">
            <a:extLst>
              <a:ext uri="{FF2B5EF4-FFF2-40B4-BE49-F238E27FC236}">
                <a16:creationId xmlns:a16="http://schemas.microsoft.com/office/drawing/2014/main" id="{A1157B58-F7E8-5D57-894A-2F1729F8AB4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8138905" y="5188078"/>
            <a:ext cx="670063" cy="30427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616456D-73EA-D841-B99B-3D671286522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5C60F1D-04C0-7058-5BAA-49D077765F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6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1" lang="ko-KR" altLang="en-US" dirty="0"/>
              <a:t>마스터 소단원 제목 이름</a:t>
            </a:r>
          </a:p>
        </p:txBody>
      </p:sp>
    </p:spTree>
    <p:extLst>
      <p:ext uri="{BB962C8B-B14F-4D97-AF65-F5344CB8AC3E}">
        <p14:creationId xmlns:p14="http://schemas.microsoft.com/office/powerpoint/2010/main" val="306667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11">
            <a:extLst>
              <a:ext uri="{FF2B5EF4-FFF2-40B4-BE49-F238E27FC236}">
                <a16:creationId xmlns:a16="http://schemas.microsoft.com/office/drawing/2014/main" id="{DA464A2E-67AA-9A44-1B30-2418BB9AD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47" y="414579"/>
            <a:ext cx="4245310" cy="304271"/>
          </a:xfrm>
        </p:spPr>
        <p:txBody>
          <a:bodyPr>
            <a:normAutofit/>
          </a:bodyPr>
          <a:lstStyle>
            <a:lvl1pPr>
              <a:defRPr sz="1400" b="0" i="0">
                <a:solidFill>
                  <a:schemeClr val="tx1"/>
                </a:solidFill>
                <a:latin typeface="Paperlogy 5 Medium" pitchFamily="2" charset="-127"/>
                <a:ea typeface="Paperlogy 5 Medium" pitchFamily="2" charset="-127"/>
              </a:defRPr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23" name="텍스트 개체 틀 9">
            <a:extLst>
              <a:ext uri="{FF2B5EF4-FFF2-40B4-BE49-F238E27FC236}">
                <a16:creationId xmlns:a16="http://schemas.microsoft.com/office/drawing/2014/main" id="{42509A3F-280E-D471-4D2B-8D8907162A2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37124" y="395834"/>
            <a:ext cx="670063" cy="304271"/>
          </a:xfr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latin typeface="Paperlogy 8 ExtraBold" pitchFamily="2" charset="-127"/>
                <a:ea typeface="Paperlogy 8 ExtraBold" pitchFamily="2" charset="-127"/>
              </a:defRPr>
            </a:lvl1pPr>
          </a:lstStyle>
          <a:p>
            <a:pPr lvl="0"/>
            <a:r>
              <a:rPr kumimoji="1" lang="en-US" altLang="ko-KR" dirty="0"/>
              <a:t>99.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FF3AC44-40BF-BEE3-293A-B504C54D02D1}"/>
              </a:ext>
            </a:extLst>
          </p:cNvPr>
          <p:cNvSpPr/>
          <p:nvPr userDrawn="1"/>
        </p:nvSpPr>
        <p:spPr>
          <a:xfrm>
            <a:off x="0" y="0"/>
            <a:ext cx="9144000" cy="226243"/>
          </a:xfrm>
          <a:prstGeom prst="rect">
            <a:avLst/>
          </a:prstGeom>
          <a:solidFill>
            <a:srgbClr val="3C5BA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슬라이드 번호 개체 틀 20">
            <a:extLst>
              <a:ext uri="{FF2B5EF4-FFF2-40B4-BE49-F238E27FC236}">
                <a16:creationId xmlns:a16="http://schemas.microsoft.com/office/drawing/2014/main" id="{87EE0B3C-1DFE-813D-4AA5-E27B392275B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CA793156-0FED-3108-121D-A686961A1F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3045" y="5367263"/>
            <a:ext cx="1060174" cy="248047"/>
          </a:xfrm>
          <a:prstGeom prst="rect">
            <a:avLst/>
          </a:prstGeom>
        </p:spPr>
      </p:pic>
      <p:cxnSp>
        <p:nvCxnSpPr>
          <p:cNvPr id="33" name="직선 연결선 3">
            <a:extLst>
              <a:ext uri="{FF2B5EF4-FFF2-40B4-BE49-F238E27FC236}">
                <a16:creationId xmlns:a16="http://schemas.microsoft.com/office/drawing/2014/main" id="{313CB276-6ACC-41C8-16C6-05592727ADC4}"/>
              </a:ext>
            </a:extLst>
          </p:cNvPr>
          <p:cNvCxnSpPr>
            <a:cxnSpLocks/>
          </p:cNvCxnSpPr>
          <p:nvPr userDrawn="1"/>
        </p:nvCxnSpPr>
        <p:spPr>
          <a:xfrm>
            <a:off x="1572322" y="5514357"/>
            <a:ext cx="6711066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8261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E7B2FE-9E69-58ED-F030-3E4F68AE4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2059295"/>
            <a:ext cx="8098734" cy="1104636"/>
          </a:xfrm>
          <a:prstGeom prst="roundRect">
            <a:avLst>
              <a:gd name="adj" fmla="val 9015"/>
            </a:avLst>
          </a:prstGeom>
          <a:effectLst/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1CBC304-A4BE-412E-E626-5C6824B76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55DDF63-1A45-1343-C124-484ACAFEFC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85112" y="4685848"/>
            <a:ext cx="1362180" cy="31870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D37473B-AB85-56B4-7B56-0765373AC609}"/>
              </a:ext>
            </a:extLst>
          </p:cNvPr>
          <p:cNvSpPr/>
          <p:nvPr userDrawn="1"/>
        </p:nvSpPr>
        <p:spPr>
          <a:xfrm>
            <a:off x="0" y="5486404"/>
            <a:ext cx="9144000" cy="23586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500" b="1" i="0" dirty="0">
              <a:latin typeface="Paperlogy 6 SemiBold" pitchFamily="2" charset="-127"/>
              <a:ea typeface="Paperlogy 6 SemiBold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49CB3AC-2E71-578D-418C-3FB43D014F1E}"/>
              </a:ext>
            </a:extLst>
          </p:cNvPr>
          <p:cNvSpPr/>
          <p:nvPr userDrawn="1"/>
        </p:nvSpPr>
        <p:spPr>
          <a:xfrm>
            <a:off x="0" y="1"/>
            <a:ext cx="9144000" cy="23586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500" b="1" i="0" dirty="0">
              <a:latin typeface="Paperlogy 6 SemiBold" pitchFamily="2" charset="-127"/>
              <a:ea typeface="Paperlogy 6 SemiBold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6287B6F-617E-2294-174D-2ACCF20B99C2}"/>
              </a:ext>
            </a:extLst>
          </p:cNvPr>
          <p:cNvSpPr/>
          <p:nvPr userDrawn="1"/>
        </p:nvSpPr>
        <p:spPr>
          <a:xfrm>
            <a:off x="0" y="0"/>
            <a:ext cx="9144000" cy="226243"/>
          </a:xfrm>
          <a:prstGeom prst="rect">
            <a:avLst/>
          </a:prstGeom>
          <a:solidFill>
            <a:srgbClr val="3C5BA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81BC2BC-F240-F888-7EF6-F74970DCF32D}"/>
              </a:ext>
            </a:extLst>
          </p:cNvPr>
          <p:cNvSpPr/>
          <p:nvPr userDrawn="1"/>
        </p:nvSpPr>
        <p:spPr>
          <a:xfrm>
            <a:off x="0" y="5477312"/>
            <a:ext cx="9144000" cy="226243"/>
          </a:xfrm>
          <a:prstGeom prst="rect">
            <a:avLst/>
          </a:prstGeom>
          <a:solidFill>
            <a:srgbClr val="3C5BA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84FB797-3DEF-2BD4-1315-FAD2685A741C}"/>
              </a:ext>
            </a:extLst>
          </p:cNvPr>
          <p:cNvSpPr/>
          <p:nvPr userDrawn="1"/>
        </p:nvSpPr>
        <p:spPr>
          <a:xfrm>
            <a:off x="0" y="15718"/>
            <a:ext cx="9144000" cy="226243"/>
          </a:xfrm>
          <a:prstGeom prst="rect">
            <a:avLst/>
          </a:prstGeom>
          <a:gradFill>
            <a:gsLst>
              <a:gs pos="0">
                <a:schemeClr val="accent6">
                  <a:lumMod val="49000"/>
                </a:schemeClr>
              </a:gs>
              <a:gs pos="28000">
                <a:srgbClr val="104862"/>
              </a:gs>
              <a:gs pos="64000">
                <a:srgbClr val="002060"/>
              </a:gs>
              <a:gs pos="100000">
                <a:srgbClr val="002060"/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631AA37-23A2-0C07-C909-99FE4877A16F}"/>
              </a:ext>
            </a:extLst>
          </p:cNvPr>
          <p:cNvSpPr/>
          <p:nvPr userDrawn="1"/>
        </p:nvSpPr>
        <p:spPr>
          <a:xfrm>
            <a:off x="0" y="5488757"/>
            <a:ext cx="9144000" cy="226243"/>
          </a:xfrm>
          <a:prstGeom prst="rect">
            <a:avLst/>
          </a:prstGeom>
          <a:gradFill>
            <a:gsLst>
              <a:gs pos="0">
                <a:schemeClr val="accent6">
                  <a:lumMod val="49000"/>
                </a:schemeClr>
              </a:gs>
              <a:gs pos="28000">
                <a:srgbClr val="104862"/>
              </a:gs>
              <a:gs pos="64000">
                <a:srgbClr val="002060"/>
              </a:gs>
              <a:gs pos="100000">
                <a:srgbClr val="002060"/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94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100000">
              <a:schemeClr val="bg1">
                <a:lumMod val="95000"/>
              </a:schemeClr>
            </a:gs>
            <a:gs pos="0">
              <a:schemeClr val="bg1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6602F5-7096-E44F-B694-8C029C7C43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3045" y="1263408"/>
            <a:ext cx="8425923" cy="4075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/>
          </a:p>
        </p:txBody>
      </p:sp>
      <p:sp>
        <p:nvSpPr>
          <p:cNvPr id="12" name="슬라이드 번호 개체 틀 17">
            <a:extLst>
              <a:ext uri="{FF2B5EF4-FFF2-40B4-BE49-F238E27FC236}">
                <a16:creationId xmlns:a16="http://schemas.microsoft.com/office/drawing/2014/main" id="{DBF272EF-C931-623B-5442-3D015A34A5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38905" y="5339151"/>
            <a:ext cx="670063" cy="304271"/>
          </a:xfrm>
          <a:prstGeom prst="rect">
            <a:avLst/>
          </a:prstGeom>
        </p:spPr>
        <p:txBody>
          <a:bodyPr/>
          <a:lstStyle>
            <a:lvl1pPr algn="r">
              <a:defRPr sz="1400" b="1" i="0">
                <a:latin typeface="Paperlogy 8 ExtraBold" pitchFamily="2" charset="-127"/>
                <a:ea typeface="Paperlogy 8 ExtraBold" pitchFamily="2" charset="-127"/>
              </a:defRPr>
            </a:lvl1pPr>
          </a:lstStyle>
          <a:p>
            <a:fld id="{D616456D-73EA-D841-B99B-3D671286522E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6A3C21CC-B849-D6F2-4B10-FF1A3BDE4718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3045" y="5367263"/>
            <a:ext cx="1060174" cy="248047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A7C10E78-50BB-0795-106E-E0EB6B0FE65E}"/>
              </a:ext>
            </a:extLst>
          </p:cNvPr>
          <p:cNvSpPr/>
          <p:nvPr userDrawn="1"/>
        </p:nvSpPr>
        <p:spPr>
          <a:xfrm>
            <a:off x="0" y="0"/>
            <a:ext cx="9144000" cy="857250"/>
          </a:xfrm>
          <a:prstGeom prst="rect">
            <a:avLst/>
          </a:prstGeom>
          <a:gradFill>
            <a:gsLst>
              <a:gs pos="0">
                <a:schemeClr val="accent6">
                  <a:lumMod val="49000"/>
                </a:schemeClr>
              </a:gs>
              <a:gs pos="28000">
                <a:srgbClr val="104862"/>
              </a:gs>
              <a:gs pos="64000">
                <a:srgbClr val="002060"/>
              </a:gs>
              <a:gs pos="100000">
                <a:srgbClr val="002060"/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874AC96-B762-6142-A8EE-647AB5EA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5" y="0"/>
            <a:ext cx="9132633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  <a:endParaRPr kumimoji="1" lang="ko-Kore-KR" altLang="en-US"/>
          </a:p>
        </p:txBody>
      </p:sp>
      <p:cxnSp>
        <p:nvCxnSpPr>
          <p:cNvPr id="23" name="직선 연결선 3">
            <a:extLst>
              <a:ext uri="{FF2B5EF4-FFF2-40B4-BE49-F238E27FC236}">
                <a16:creationId xmlns:a16="http://schemas.microsoft.com/office/drawing/2014/main" id="{09C7A63D-3DEA-4847-9661-E8A0EBEB5200}"/>
              </a:ext>
            </a:extLst>
          </p:cNvPr>
          <p:cNvCxnSpPr>
            <a:cxnSpLocks/>
          </p:cNvCxnSpPr>
          <p:nvPr userDrawn="1"/>
        </p:nvCxnSpPr>
        <p:spPr>
          <a:xfrm>
            <a:off x="1572322" y="5514357"/>
            <a:ext cx="6711066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672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5" r:id="rId3"/>
    <p:sldLayoutId id="2147483664" r:id="rId4"/>
    <p:sldLayoutId id="2147483666" r:id="rId5"/>
  </p:sldLayoutIdLst>
  <p:hf hdr="0" ftr="0" dt="0"/>
  <p:txStyles>
    <p:titleStyle>
      <a:lvl1pPr marL="180000" algn="l" defTabSz="761830" rtl="0" eaLnBrk="1" latinLnBrk="0" hangingPunct="1">
        <a:lnSpc>
          <a:spcPct val="90000"/>
        </a:lnSpc>
        <a:spcBef>
          <a:spcPct val="0"/>
        </a:spcBef>
        <a:buNone/>
        <a:defRPr sz="3666" b="1" i="0" kern="1200">
          <a:solidFill>
            <a:schemeClr val="bg1"/>
          </a:solidFill>
          <a:latin typeface="Paperlogy 7 Bold" pitchFamily="2" charset="-127"/>
          <a:ea typeface="Paperlogy 7 Bold" pitchFamily="2" charset="-127"/>
          <a:cs typeface="+mj-cs"/>
        </a:defRPr>
      </a:lvl1pPr>
    </p:titleStyle>
    <p:bodyStyle>
      <a:lvl1pPr marL="190458" indent="-190458" algn="l" defTabSz="761830" rtl="0" eaLnBrk="1" latinLnBrk="0" hangingPunct="1">
        <a:lnSpc>
          <a:spcPct val="140000"/>
        </a:lnSpc>
        <a:spcBef>
          <a:spcPts val="833"/>
        </a:spcBef>
        <a:buFont typeface="Arial" panose="020B0604020202020204" pitchFamily="34" charset="0"/>
        <a:buChar char="•"/>
        <a:defRPr sz="1667" b="0" i="0" kern="1200">
          <a:solidFill>
            <a:schemeClr val="tx1"/>
          </a:solidFill>
          <a:latin typeface="Paperlogy 5 Medium" pitchFamily="2" charset="-127"/>
          <a:ea typeface="Paperlogy 5 Medium" pitchFamily="2" charset="-127"/>
          <a:cs typeface="+mn-cs"/>
        </a:defRPr>
      </a:lvl1pPr>
      <a:lvl2pPr marL="571371" indent="-190458" algn="l" defTabSz="761830" rtl="0" eaLnBrk="1" latinLnBrk="0" hangingPunct="1">
        <a:lnSpc>
          <a:spcPct val="140000"/>
        </a:lnSpc>
        <a:spcBef>
          <a:spcPts val="417"/>
        </a:spcBef>
        <a:buFont typeface="Arial" panose="020B0604020202020204" pitchFamily="34" charset="0"/>
        <a:buChar char="•"/>
        <a:defRPr sz="1500" b="0" i="0" kern="1200">
          <a:solidFill>
            <a:schemeClr val="tx1"/>
          </a:solidFill>
          <a:latin typeface="Paperlogy 4 Regular" pitchFamily="2" charset="-127"/>
          <a:ea typeface="Paperlogy 4 Regular" pitchFamily="2" charset="-127"/>
          <a:cs typeface="+mn-cs"/>
        </a:defRPr>
      </a:lvl2pPr>
      <a:lvl3pPr marL="952287" indent="-190458" algn="l" defTabSz="761830" rtl="0" eaLnBrk="1" latinLnBrk="0" hangingPunct="1">
        <a:lnSpc>
          <a:spcPct val="140000"/>
        </a:lnSpc>
        <a:spcBef>
          <a:spcPts val="417"/>
        </a:spcBef>
        <a:buFont typeface="Arial" panose="020B0604020202020204" pitchFamily="34" charset="0"/>
        <a:buChar char="•"/>
        <a:defRPr sz="1333" b="0" i="0" kern="1200">
          <a:solidFill>
            <a:schemeClr val="tx1"/>
          </a:solidFill>
          <a:latin typeface="Paperlogy 4 Regular" pitchFamily="2" charset="-127"/>
          <a:ea typeface="Paperlogy 4 Regular" pitchFamily="2" charset="-127"/>
          <a:cs typeface="+mn-cs"/>
        </a:defRPr>
      </a:lvl3pPr>
      <a:lvl4pPr marL="1333202" indent="-190458" algn="l" defTabSz="761830" rtl="0" eaLnBrk="1" latinLnBrk="0" hangingPunct="1">
        <a:lnSpc>
          <a:spcPct val="140000"/>
        </a:lnSpc>
        <a:spcBef>
          <a:spcPts val="417"/>
        </a:spcBef>
        <a:buFont typeface="Arial" panose="020B0604020202020204" pitchFamily="34" charset="0"/>
        <a:buChar char="•"/>
        <a:defRPr sz="1167" b="0" i="0" kern="1200">
          <a:solidFill>
            <a:schemeClr val="tx1"/>
          </a:solidFill>
          <a:latin typeface="Paperlogy 4 Regular" pitchFamily="2" charset="-127"/>
          <a:ea typeface="Paperlogy 4 Regular" pitchFamily="2" charset="-127"/>
          <a:cs typeface="+mn-cs"/>
        </a:defRPr>
      </a:lvl4pPr>
      <a:lvl5pPr marL="1714115" indent="-190458" algn="l" defTabSz="761830" rtl="0" eaLnBrk="1" latinLnBrk="0" hangingPunct="1">
        <a:lnSpc>
          <a:spcPct val="140000"/>
        </a:lnSpc>
        <a:spcBef>
          <a:spcPts val="417"/>
        </a:spcBef>
        <a:buFont typeface="Arial" panose="020B0604020202020204" pitchFamily="34" charset="0"/>
        <a:buChar char="•"/>
        <a:defRPr sz="1167" b="0" i="0" kern="1200">
          <a:solidFill>
            <a:schemeClr val="tx1"/>
          </a:solidFill>
          <a:latin typeface="Paperlogy 4 Regular" pitchFamily="2" charset="-127"/>
          <a:ea typeface="Paperlogy 4 Regular" pitchFamily="2" charset="-127"/>
          <a:cs typeface="+mn-cs"/>
        </a:defRPr>
      </a:lvl5pPr>
      <a:lvl6pPr marL="2095031" indent="-190458" algn="l" defTabSz="76183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5946" indent="-190458" algn="l" defTabSz="76183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6857" indent="-190458" algn="l" defTabSz="76183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7775" indent="-190458" algn="l" defTabSz="76183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16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830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743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658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573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489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402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317" algn="l" defTabSz="76183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85C077-F2F8-CD3D-6560-267FCBCB8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Hands On Machine Learning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F3D59A-58DE-84DB-A7F9-BFE9A959D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4470" y="3830838"/>
            <a:ext cx="1553669" cy="374304"/>
          </a:xfrm>
        </p:spPr>
        <p:txBody>
          <a:bodyPr>
            <a:normAutofit lnSpcReduction="10000"/>
          </a:bodyPr>
          <a:lstStyle/>
          <a:p>
            <a:r>
              <a:rPr kumimoji="1" lang="en-US" altLang="ko-KR" dirty="0"/>
              <a:t>Sin-</a:t>
            </a:r>
            <a:r>
              <a:rPr kumimoji="1" lang="en-US" altLang="ko-KR" dirty="0" err="1"/>
              <a:t>sa</a:t>
            </a:r>
            <a:endParaRPr kumimoji="1"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1A98912-4712-6F73-7916-E471207733D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298140" y="3830838"/>
            <a:ext cx="2101401" cy="374304"/>
          </a:xfrm>
        </p:spPr>
        <p:txBody>
          <a:bodyPr>
            <a:normAutofit lnSpcReduction="10000"/>
          </a:bodyPr>
          <a:lstStyle/>
          <a:p>
            <a:r>
              <a:rPr kumimoji="1" lang="en-US" altLang="ko-KR" dirty="0" smtClean="0"/>
              <a:t>Kim </a:t>
            </a:r>
            <a:r>
              <a:rPr kumimoji="1" lang="en-US" altLang="ko-KR" dirty="0" err="1" smtClean="0"/>
              <a:t>YeChan</a:t>
            </a:r>
            <a:endParaRPr kumimoji="1"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8BD29AB-B9C0-FB6B-164A-882956123F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22638" y="3051022"/>
            <a:ext cx="8098734" cy="514227"/>
          </a:xfrm>
        </p:spPr>
        <p:txBody>
          <a:bodyPr>
            <a:normAutofit/>
          </a:bodyPr>
          <a:lstStyle/>
          <a:p>
            <a:r>
              <a:rPr kumimoji="1" lang="en-US" altLang="ko-KR" sz="1600" dirty="0"/>
              <a:t>Chapter </a:t>
            </a:r>
            <a:r>
              <a:rPr kumimoji="1" lang="en-US" altLang="ko-KR" sz="1600" dirty="0" smtClean="0"/>
              <a:t>03. Classification </a:t>
            </a:r>
            <a:endParaRPr kumimoji="1" lang="ko-KR" altLang="en-US" sz="1600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6D7B161F-30AB-B90B-F57B-256968EA88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44470" y="4330774"/>
            <a:ext cx="3655071" cy="374304"/>
          </a:xfrm>
        </p:spPr>
        <p:txBody>
          <a:bodyPr>
            <a:normAutofit lnSpcReduction="10000"/>
          </a:bodyPr>
          <a:lstStyle/>
          <a:p>
            <a:r>
              <a:rPr kumimoji="1" lang="en-US" altLang="ko-KR" dirty="0" smtClean="0"/>
              <a:t>2024.09.10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7869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FFFCC8-3962-7525-8095-4C33AC331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l"/>
            <a:r>
              <a:rPr kumimoji="1" lang="en-US" altLang="ko-KR" sz="4000" dirty="0"/>
              <a:t>INDEX</a:t>
            </a:r>
            <a:endParaRPr kumimoji="1" lang="ko-KR" altLang="en-US" sz="400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9B378F-306B-F105-955E-9A3680A761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pPr marL="323948" indent="-323948">
              <a:lnSpc>
                <a:spcPct val="130000"/>
              </a:lnSpc>
            </a:pPr>
            <a:r>
              <a:rPr lang="en-US" altLang="ko-KR" sz="2200" b="1" dirty="0">
                <a:latin typeface="Paperlogy 6 SemiBold" pitchFamily="2" charset="-127"/>
                <a:ea typeface="Paperlogy 6 SemiBold" pitchFamily="2" charset="-127"/>
              </a:rPr>
              <a:t>3.4 Multiclass </a:t>
            </a:r>
            <a:r>
              <a:rPr lang="en-US" altLang="ko-KR" sz="2200" b="1" dirty="0" smtClean="0">
                <a:latin typeface="Paperlogy 6 SemiBold" pitchFamily="2" charset="-127"/>
                <a:ea typeface="Paperlogy 6 SemiBold" pitchFamily="2" charset="-127"/>
              </a:rPr>
              <a:t>Classification</a:t>
            </a:r>
          </a:p>
          <a:p>
            <a:pPr marL="323948" indent="-323948">
              <a:lnSpc>
                <a:spcPct val="130000"/>
              </a:lnSpc>
            </a:pPr>
            <a:r>
              <a:rPr lang="en-US" altLang="ko-KR" sz="2200" b="1" dirty="0">
                <a:latin typeface="Paperlogy 6 SemiBold" pitchFamily="2" charset="-127"/>
                <a:ea typeface="Paperlogy 6 SemiBold" pitchFamily="2" charset="-127"/>
              </a:rPr>
              <a:t>3.5 Error </a:t>
            </a:r>
            <a:r>
              <a:rPr lang="en-US" altLang="ko-KR" sz="2200" b="1" dirty="0" smtClean="0">
                <a:latin typeface="Paperlogy 6 SemiBold" pitchFamily="2" charset="-127"/>
                <a:ea typeface="Paperlogy 6 SemiBold" pitchFamily="2" charset="-127"/>
              </a:rPr>
              <a:t>Analysis</a:t>
            </a:r>
          </a:p>
          <a:p>
            <a:pPr marL="323948" indent="-323948">
              <a:lnSpc>
                <a:spcPct val="130000"/>
              </a:lnSpc>
            </a:pPr>
            <a:r>
              <a:rPr kumimoji="1" lang="en-US" altLang="ko-KR" sz="2200" b="1" dirty="0">
                <a:latin typeface="Paperlogy 6 SemiBold" pitchFamily="2" charset="-127"/>
                <a:ea typeface="Paperlogy 6 SemiBold" pitchFamily="2" charset="-127"/>
              </a:rPr>
              <a:t>3.6 Multi-Label </a:t>
            </a:r>
            <a:r>
              <a:rPr kumimoji="1" lang="en-US" altLang="ko-KR" sz="2200" b="1" dirty="0" smtClean="0">
                <a:latin typeface="Paperlogy 6 SemiBold" pitchFamily="2" charset="-127"/>
                <a:ea typeface="Paperlogy 6 SemiBold" pitchFamily="2" charset="-127"/>
              </a:rPr>
              <a:t>Classification</a:t>
            </a:r>
          </a:p>
          <a:p>
            <a:pPr marL="323948" indent="-323948">
              <a:lnSpc>
                <a:spcPct val="130000"/>
              </a:lnSpc>
            </a:pPr>
            <a:r>
              <a:rPr kumimoji="1" lang="en-US" altLang="ko-KR" sz="2200" b="1" dirty="0">
                <a:latin typeface="Paperlogy 6 SemiBold" pitchFamily="2" charset="-127"/>
                <a:ea typeface="Paperlogy 6 SemiBold" pitchFamily="2" charset="-127"/>
              </a:rPr>
              <a:t>3.7 </a:t>
            </a:r>
            <a:r>
              <a:rPr kumimoji="1" lang="en-US" altLang="ko-KR" sz="2200" b="1" dirty="0" err="1">
                <a:latin typeface="Paperlogy 6 SemiBold" pitchFamily="2" charset="-127"/>
                <a:ea typeface="Paperlogy 6 SemiBold" pitchFamily="2" charset="-127"/>
              </a:rPr>
              <a:t>Multioutput</a:t>
            </a:r>
            <a:r>
              <a:rPr kumimoji="1" lang="en-US" altLang="ko-KR" sz="2200" b="1" dirty="0">
                <a:latin typeface="Paperlogy 6 SemiBold" pitchFamily="2" charset="-127"/>
                <a:ea typeface="Paperlogy 6 SemiBold" pitchFamily="2" charset="-127"/>
              </a:rPr>
              <a:t>-Multiclass </a:t>
            </a:r>
            <a:r>
              <a:rPr kumimoji="1" lang="en-US" altLang="ko-KR" sz="2200" b="1" dirty="0" smtClean="0">
                <a:latin typeface="Paperlogy 6 SemiBold" pitchFamily="2" charset="-127"/>
                <a:ea typeface="Paperlogy 6 SemiBold" pitchFamily="2" charset="-127"/>
              </a:rPr>
              <a:t>Classification</a:t>
            </a:r>
            <a:endParaRPr lang="en-US" altLang="ko-KR" sz="2200" b="1" dirty="0">
              <a:latin typeface="Paperlogy 6 SemiBold" pitchFamily="2" charset="-127"/>
              <a:ea typeface="Paperlogy 6 Semi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3948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DB6E860-96AE-9BD6-32AF-7FE105673DC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30238" y="1461860"/>
            <a:ext cx="7208530" cy="3260725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kumimoji="1" lang="en-US" altLang="ko-KR" sz="2000" dirty="0"/>
              <a:t>Multiclass Classification with Binary Classifier</a:t>
            </a:r>
          </a:p>
          <a:p>
            <a:pPr>
              <a:lnSpc>
                <a:spcPct val="130000"/>
              </a:lnSpc>
            </a:pPr>
            <a:r>
              <a:rPr kumimoji="1" lang="en-US" altLang="ko-KR" sz="2000" dirty="0" err="1"/>
              <a:t>OvR</a:t>
            </a:r>
            <a:endParaRPr kumimoji="1" lang="en-US" altLang="ko-KR" sz="2000" dirty="0"/>
          </a:p>
          <a:p>
            <a:pPr lvl="1">
              <a:lnSpc>
                <a:spcPct val="130000"/>
              </a:lnSpc>
            </a:pPr>
            <a:r>
              <a:rPr kumimoji="1" lang="en-US" altLang="ko-KR" sz="1833" dirty="0"/>
              <a:t>One-versus-the-Rest</a:t>
            </a:r>
          </a:p>
          <a:p>
            <a:pPr lvl="1">
              <a:lnSpc>
                <a:spcPct val="130000"/>
              </a:lnSpc>
            </a:pPr>
            <a:r>
              <a:rPr kumimoji="1" lang="en-US" altLang="ko-KR" sz="1833" dirty="0"/>
              <a:t>N class </a:t>
            </a:r>
            <a:r>
              <a:rPr kumimoji="1" lang="en-US" altLang="ko-KR" sz="1833" dirty="0">
                <a:latin typeface="Batang" panose="02030600000101010101" pitchFamily="18" charset="-127"/>
                <a:ea typeface="Batang" panose="02030600000101010101" pitchFamily="18" charset="-127"/>
              </a:rPr>
              <a:t>→ </a:t>
            </a:r>
            <a:r>
              <a:rPr kumimoji="1" lang="en-US" altLang="ko-KR" sz="1833" dirty="0"/>
              <a:t>N classifier</a:t>
            </a:r>
          </a:p>
          <a:p>
            <a:pPr>
              <a:lnSpc>
                <a:spcPct val="130000"/>
              </a:lnSpc>
            </a:pPr>
            <a:r>
              <a:rPr kumimoji="1" lang="en-US" altLang="ko-KR" sz="2000" dirty="0" err="1"/>
              <a:t>OvO</a:t>
            </a:r>
            <a:endParaRPr kumimoji="1" lang="en-US" altLang="ko-KR" sz="2000" dirty="0"/>
          </a:p>
          <a:p>
            <a:pPr lvl="1">
              <a:lnSpc>
                <a:spcPct val="130000"/>
              </a:lnSpc>
            </a:pPr>
            <a:r>
              <a:rPr kumimoji="1" lang="en-US" altLang="ko-KR" sz="1800" dirty="0"/>
              <a:t>One-versus-One</a:t>
            </a:r>
          </a:p>
          <a:p>
            <a:pPr lvl="1">
              <a:lnSpc>
                <a:spcPct val="130000"/>
              </a:lnSpc>
            </a:pPr>
            <a:r>
              <a:rPr kumimoji="1" lang="en-US" altLang="ko-KR" sz="1800" dirty="0"/>
              <a:t>N class </a:t>
            </a:r>
            <a:r>
              <a:rPr kumimoji="1" lang="en-US" altLang="ko-KR" sz="1800" dirty="0">
                <a:latin typeface="Batang" panose="02030600000101010101" pitchFamily="18" charset="-127"/>
                <a:ea typeface="Batang" panose="02030600000101010101" pitchFamily="18" charset="-127"/>
              </a:rPr>
              <a:t>→ </a:t>
            </a:r>
            <a:r>
              <a:rPr kumimoji="1" lang="en-US" altLang="ko-KR" sz="1800" dirty="0"/>
              <a:t>N x (N – 1) / 2 classifier</a:t>
            </a: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72980090-9F34-B063-05DA-B08404AD5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/>
              <a:t>3.4 Multiclass 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0B14465-E087-BC78-7F65-FD7071B5D6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27812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스크린샷, 사각형, 픽셀이(가) 표시된 사진&#10;&#10;자동 생성된 설명">
            <a:extLst>
              <a:ext uri="{FF2B5EF4-FFF2-40B4-BE49-F238E27FC236}">
                <a16:creationId xmlns:a16="http://schemas.microsoft.com/office/drawing/2014/main" id="{4FA1D6CE-46EC-77FE-3692-13994654B0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360" y="1525629"/>
            <a:ext cx="3264090" cy="3240000"/>
          </a:xfrm>
          <a:prstGeom prst="rect">
            <a:avLst/>
          </a:prstGeom>
        </p:spPr>
      </p:pic>
      <p:sp>
        <p:nvSpPr>
          <p:cNvPr id="4" name="제목 3">
            <a:extLst>
              <a:ext uri="{FF2B5EF4-FFF2-40B4-BE49-F238E27FC236}">
                <a16:creationId xmlns:a16="http://schemas.microsoft.com/office/drawing/2014/main" id="{72980090-9F34-B063-05DA-B08404AD5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/>
              <a:t>3.5 Error Analysis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0B14465-E087-BC78-7F65-FD7071B5D6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4</a:t>
            </a:fld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DB6E860-96AE-9BD6-32AF-7FE105673DC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458381" y="1504904"/>
            <a:ext cx="3890962" cy="3260725"/>
          </a:xfrm>
        </p:spPr>
        <p:txBody>
          <a:bodyPr/>
          <a:lstStyle/>
          <a:p>
            <a:r>
              <a:rPr kumimoji="1" lang="en-US" altLang="ko-KR" dirty="0" smtClean="0"/>
              <a:t>Confusion Matrix Analysis</a:t>
            </a:r>
            <a:endParaRPr kumimoji="1" lang="ko-KR" altLang="en-US" dirty="0"/>
          </a:p>
        </p:txBody>
      </p:sp>
      <p:pic>
        <p:nvPicPr>
          <p:cNvPr id="2050" name="Picture 2" descr="https://velog.velcdn.com/images/kyungmin1029/post/66b68e90-7978-4631-86ff-72f8944f48f2/image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364"/>
          <a:stretch/>
        </p:blipFill>
        <p:spPr bwMode="auto">
          <a:xfrm>
            <a:off x="639834" y="1525629"/>
            <a:ext cx="3089256" cy="3127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6088" y="2433013"/>
            <a:ext cx="4338441" cy="158592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4458382" y="4018936"/>
            <a:ext cx="3572116" cy="1538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" dirty="0"/>
              <a:t>https://velog.io/@kyungmin1029/%ED%95%B8%EC%A6%88%EC%98%A8-%EB%A8%B8%EC%8B%A0%EB%9F%AC%EB%8B%9D-3.-%EB%B6%84%EB%A5%98</a:t>
            </a:r>
          </a:p>
        </p:txBody>
      </p:sp>
    </p:spTree>
    <p:extLst>
      <p:ext uri="{BB962C8B-B14F-4D97-AF65-F5344CB8AC3E}">
        <p14:creationId xmlns:p14="http://schemas.microsoft.com/office/powerpoint/2010/main" val="2733364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2980090-9F34-B063-05DA-B08404AD5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 smtClean="0"/>
              <a:t>3.6 Multi-Label 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0B14465-E087-BC78-7F65-FD7071B5D6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5</a:t>
            </a:fld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DB6E860-96AE-9BD6-32AF-7FE105673DC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53728" y="1504904"/>
            <a:ext cx="3890962" cy="685231"/>
          </a:xfrm>
        </p:spPr>
        <p:txBody>
          <a:bodyPr/>
          <a:lstStyle/>
          <a:p>
            <a:r>
              <a:rPr kumimoji="1" lang="en-US" altLang="ko-KR" dirty="0" smtClean="0"/>
              <a:t>Multi-Label</a:t>
            </a:r>
            <a:endParaRPr kumimoji="1" lang="ko-KR" altLang="en-US" dirty="0"/>
          </a:p>
        </p:txBody>
      </p:sp>
      <p:pic>
        <p:nvPicPr>
          <p:cNvPr id="9" name="그림 8" descr="텍스트, 폰트, 화이트이(가) 표시된 사진&#10;&#10;자동 생성된 설명">
            <a:extLst>
              <a:ext uri="{FF2B5EF4-FFF2-40B4-BE49-F238E27FC236}">
                <a16:creationId xmlns:a16="http://schemas.microsoft.com/office/drawing/2014/main" id="{DB1C7BE0-641D-CE6D-1D67-8D4D7C4B92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728" y="1990892"/>
            <a:ext cx="5308600" cy="8382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B4584C2-7EA8-A2D4-C29D-8DE11CC997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728" y="2910209"/>
            <a:ext cx="5308600" cy="495300"/>
          </a:xfrm>
          <a:prstGeom prst="rect">
            <a:avLst/>
          </a:prstGeom>
        </p:spPr>
      </p:pic>
      <p:sp>
        <p:nvSpPr>
          <p:cNvPr id="13" name="텍스트 개체 틀 2">
            <a:extLst>
              <a:ext uri="{FF2B5EF4-FFF2-40B4-BE49-F238E27FC236}">
                <a16:creationId xmlns:a16="http://schemas.microsoft.com/office/drawing/2014/main" id="{CDB6E860-96AE-9BD6-32AF-7FE105673DC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53728" y="3449753"/>
            <a:ext cx="3890962" cy="2036647"/>
          </a:xfrm>
        </p:spPr>
        <p:txBody>
          <a:bodyPr/>
          <a:lstStyle/>
          <a:p>
            <a:r>
              <a:rPr kumimoji="1" lang="en-US" altLang="ko-KR" dirty="0" smtClean="0"/>
              <a:t>Multi-Label Metrics</a:t>
            </a:r>
          </a:p>
          <a:p>
            <a:pPr lvl="1"/>
            <a:r>
              <a:rPr kumimoji="1" lang="en-US" altLang="ko-KR" dirty="0" smtClean="0"/>
              <a:t>F1-score</a:t>
            </a:r>
          </a:p>
          <a:p>
            <a:pPr lvl="1"/>
            <a:r>
              <a:rPr kumimoji="1" lang="en-US" altLang="ko-KR" dirty="0" smtClean="0"/>
              <a:t>Accuracy</a:t>
            </a:r>
          </a:p>
          <a:p>
            <a:pPr lvl="1"/>
            <a:r>
              <a:rPr kumimoji="1" lang="en-US" altLang="ko-KR" dirty="0" smtClean="0"/>
              <a:t>…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2159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2980090-9F34-B063-05DA-B08404AD5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 smtClean="0"/>
              <a:t>3.7 </a:t>
            </a:r>
            <a:r>
              <a:rPr kumimoji="1" lang="en-US" altLang="ko-KR" dirty="0" err="1" smtClean="0"/>
              <a:t>Multioutput</a:t>
            </a:r>
            <a:r>
              <a:rPr kumimoji="1" lang="en-US" altLang="ko-KR" dirty="0" smtClean="0"/>
              <a:t>-Multiclass Classification</a:t>
            </a:r>
            <a:endParaRPr kumimoji="1" lang="ko-KR" altLang="en-US" sz="32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0B14465-E087-BC78-7F65-FD7071B5D6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6</a:t>
            </a:fld>
            <a:endParaRPr kumimoji="1" lang="ko-Kore-KR" altLang="en-US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511679"/>
              </p:ext>
            </p:extLst>
          </p:nvPr>
        </p:nvGraphicFramePr>
        <p:xfrm>
          <a:off x="756784" y="2139192"/>
          <a:ext cx="7783520" cy="1785311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945880">
                  <a:extLst>
                    <a:ext uri="{9D8B030D-6E8A-4147-A177-3AD203B41FA5}">
                      <a16:colId xmlns:a16="http://schemas.microsoft.com/office/drawing/2014/main" val="1340106701"/>
                    </a:ext>
                  </a:extLst>
                </a:gridCol>
                <a:gridCol w="1945880">
                  <a:extLst>
                    <a:ext uri="{9D8B030D-6E8A-4147-A177-3AD203B41FA5}">
                      <a16:colId xmlns:a16="http://schemas.microsoft.com/office/drawing/2014/main" val="4123137504"/>
                    </a:ext>
                  </a:extLst>
                </a:gridCol>
                <a:gridCol w="1945880">
                  <a:extLst>
                    <a:ext uri="{9D8B030D-6E8A-4147-A177-3AD203B41FA5}">
                      <a16:colId xmlns:a16="http://schemas.microsoft.com/office/drawing/2014/main" val="2896409699"/>
                    </a:ext>
                  </a:extLst>
                </a:gridCol>
                <a:gridCol w="1945880">
                  <a:extLst>
                    <a:ext uri="{9D8B030D-6E8A-4147-A177-3AD203B41FA5}">
                      <a16:colId xmlns:a16="http://schemas.microsoft.com/office/drawing/2014/main" val="667522317"/>
                    </a:ext>
                  </a:extLst>
                </a:gridCol>
              </a:tblGrid>
              <a:tr h="740251"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 smtClean="0"/>
                        <a:t>Multiclass Classification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kumimoji="1" lang="en-US" altLang="ko-KR" sz="1400" dirty="0" smtClean="0"/>
                        <a:t>Multi-Label Classification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 err="1" smtClean="0"/>
                        <a:t>Multioutput</a:t>
                      </a:r>
                      <a:r>
                        <a:rPr lang="en-US" altLang="ko-KR" sz="1400" dirty="0" smtClean="0"/>
                        <a:t>-Multiclass Classification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1294284"/>
                  </a:ext>
                </a:extLst>
              </a:tr>
              <a:tr h="52253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/>
                        <a:t>Number of outputs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/>
                        <a:t>single output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/>
                        <a:t>multiple labels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/>
                        <a:t>multiple outputs,</a:t>
                      </a:r>
                      <a:r>
                        <a:rPr lang="en-US" altLang="ko-KR" sz="1200" baseline="0" dirty="0" smtClean="0"/>
                        <a:t> multiple labels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7446105"/>
                  </a:ext>
                </a:extLst>
              </a:tr>
              <a:tr h="52253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/>
                        <a:t>Number of classes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/>
                        <a:t>One among multiple classes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/>
                        <a:t>Multiple classes, multiple labels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/>
                        <a:t>Multiple classes per output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0682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5533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CFC48B-8B3F-F068-4C57-38555829C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Thank You For Listening</a:t>
            </a:r>
            <a:endParaRPr kumimoji="1"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5D3116C-913D-F4AF-49F4-E2A922FBC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456D-73EA-D841-B99B-3D671286522E}" type="slidenum">
              <a:rPr kumimoji="1" lang="ko-Kore-KR" altLang="en-US" smtClean="0"/>
              <a:pPr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9119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3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7DCA439-A871-4098-A409-5A50A12D7BE5}">
  <we:reference id="wa200005566" version="3.0.0.2" store="ko-K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5233</TotalTime>
  <Words>127</Words>
  <Application>Microsoft Office PowerPoint</Application>
  <PresentationFormat>화면 슬라이드 쇼(16:10)</PresentationFormat>
  <Paragraphs>45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7" baseType="lpstr">
      <vt:lpstr>Paperlogy 5 Medium</vt:lpstr>
      <vt:lpstr>Calibri</vt:lpstr>
      <vt:lpstr>Paperlogy 7 Bold</vt:lpstr>
      <vt:lpstr>Paperlogy 8 ExtraBold</vt:lpstr>
      <vt:lpstr>Paperlogy 6 SemiBold</vt:lpstr>
      <vt:lpstr>맑은 고딕</vt:lpstr>
      <vt:lpstr>Arial</vt:lpstr>
      <vt:lpstr>Batang</vt:lpstr>
      <vt:lpstr>Paperlogy 4 Regular</vt:lpstr>
      <vt:lpstr>1_디자인 사용자 지정</vt:lpstr>
      <vt:lpstr>Hands On Machine Learning</vt:lpstr>
      <vt:lpstr>INDEX</vt:lpstr>
      <vt:lpstr>3.4 Multiclass Classification</vt:lpstr>
      <vt:lpstr>3.5 Error Analysis</vt:lpstr>
      <vt:lpstr>3.6 Multi-Label Classification</vt:lpstr>
      <vt:lpstr>3.7 Multioutput-Multiclass Classification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JeongHyuk Choi</dc:creator>
  <cp:lastModifiedBy>user</cp:lastModifiedBy>
  <cp:revision>47</cp:revision>
  <dcterms:created xsi:type="dcterms:W3CDTF">2024-05-01T06:04:42Z</dcterms:created>
  <dcterms:modified xsi:type="dcterms:W3CDTF">2024-09-08T14:00:18Z</dcterms:modified>
</cp:coreProperties>
</file>

<file path=docProps/thumbnail.jpeg>
</file>